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96" autoAdjust="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2022/12/13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2022/12/13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606397"/>
            <a:ext cx="9144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［商品名：スピーカー付きスマホスタンド］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75256" y="6111505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160804" y="4271777"/>
            <a:ext cx="3666679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ｻｲｽﾞ：シート状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W297㍉×H210㍉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半透明（スーパークリア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M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181177" y="1124208"/>
            <a:ext cx="4711303" cy="181588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①簡単な組立でスピーカー付きスマホスタンドになります。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②厚みのあるＰＰシート製でしっかりとした作りです。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③短納期で大量生産が可能、ノベルティグッズとして最適です。</a:t>
            </a:r>
            <a:endParaRPr lang="ja-JP" altLang="en-US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4876496" y="2984754"/>
            <a:ext cx="3950987" cy="123110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シート製造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〜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印刷・加工・アセンブリまで自社一　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貫生産体制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・小ロット（最低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500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部）から大ロットまで対応可能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シートメーカーならでは　急なご注文にも対応可能です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71CEC9-B965-44B9-8810-429824C2338A}"/>
              </a:ext>
            </a:extLst>
          </p:cNvPr>
          <p:cNvSpPr/>
          <p:nvPr/>
        </p:nvSpPr>
        <p:spPr>
          <a:xfrm>
            <a:off x="239574" y="195633"/>
            <a:ext cx="914400" cy="469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549558D0-2B41-352D-3F05-653BBAC17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4" y="222773"/>
            <a:ext cx="13877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TS69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endParaRPr lang="ja-JP" altLang="en-US" sz="2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F73030B-F30B-DA43-91BA-F06D28DC4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84" y="1876010"/>
            <a:ext cx="2154288" cy="1519897"/>
          </a:xfrm>
          <a:prstGeom prst="rect">
            <a:avLst/>
          </a:prstGeom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04BFA78C-D331-0B00-FAD7-50B0DB061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794" y="5690283"/>
            <a:ext cx="13877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画像はイメージです</a:t>
            </a:r>
            <a:endParaRPr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2" name="図 11" descr="木製テーブルの上にあるノートパソコン&#10;&#10;中程度の精度で自動的に生成された説明">
            <a:extLst>
              <a:ext uri="{FF2B5EF4-FFF2-40B4-BE49-F238E27FC236}">
                <a16:creationId xmlns:a16="http://schemas.microsoft.com/office/drawing/2014/main" id="{89C50389-A7F1-B34A-285F-7E0CC119AE9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20" r="20612"/>
          <a:stretch/>
        </p:blipFill>
        <p:spPr>
          <a:xfrm>
            <a:off x="596384" y="3472042"/>
            <a:ext cx="1977866" cy="2121001"/>
          </a:xfrm>
          <a:prstGeom prst="rect">
            <a:avLst/>
          </a:prstGeom>
        </p:spPr>
      </p:pic>
      <p:pic>
        <p:nvPicPr>
          <p:cNvPr id="7" name="図 6" descr="テーブル, 屋内, 木製, 板 が含まれている画像&#10;&#10;自動的に生成された説明">
            <a:extLst>
              <a:ext uri="{FF2B5EF4-FFF2-40B4-BE49-F238E27FC236}">
                <a16:creationId xmlns:a16="http://schemas.microsoft.com/office/drawing/2014/main" id="{EB6EC08E-E6AA-1BC1-7F54-A70CC08447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850" y="4204116"/>
            <a:ext cx="1847859" cy="138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446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1178</TotalTime>
  <Words>157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HG丸ｺﾞｼｯｸM-PRO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中井 睦</cp:lastModifiedBy>
  <cp:revision>130</cp:revision>
  <cp:lastPrinted>2022-12-02T10:19:01Z</cp:lastPrinted>
  <dcterms:created xsi:type="dcterms:W3CDTF">2013-04-02T06:14:51Z</dcterms:created>
  <dcterms:modified xsi:type="dcterms:W3CDTF">2022-12-13T06:11:31Z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